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4" r:id="rId1"/>
  </p:sldMasterIdLst>
  <p:notesMasterIdLst>
    <p:notesMasterId r:id="rId35"/>
  </p:notesMasterIdLst>
  <p:sldIdLst>
    <p:sldId id="256" r:id="rId2"/>
    <p:sldId id="265" r:id="rId3"/>
    <p:sldId id="267" r:id="rId4"/>
    <p:sldId id="257" r:id="rId5"/>
    <p:sldId id="258" r:id="rId6"/>
    <p:sldId id="259" r:id="rId7"/>
    <p:sldId id="281" r:id="rId8"/>
    <p:sldId id="283" r:id="rId9"/>
    <p:sldId id="284" r:id="rId10"/>
    <p:sldId id="282" r:id="rId11"/>
    <p:sldId id="285" r:id="rId12"/>
    <p:sldId id="268" r:id="rId13"/>
    <p:sldId id="271" r:id="rId14"/>
    <p:sldId id="269" r:id="rId15"/>
    <p:sldId id="270" r:id="rId16"/>
    <p:sldId id="272" r:id="rId17"/>
    <p:sldId id="273" r:id="rId18"/>
    <p:sldId id="277" r:id="rId19"/>
    <p:sldId id="276" r:id="rId20"/>
    <p:sldId id="286" r:id="rId21"/>
    <p:sldId id="287" r:id="rId22"/>
    <p:sldId id="279" r:id="rId23"/>
    <p:sldId id="278" r:id="rId24"/>
    <p:sldId id="280" r:id="rId25"/>
    <p:sldId id="288" r:id="rId26"/>
    <p:sldId id="275" r:id="rId27"/>
    <p:sldId id="292" r:id="rId28"/>
    <p:sldId id="293" r:id="rId29"/>
    <p:sldId id="274" r:id="rId30"/>
    <p:sldId id="294" r:id="rId31"/>
    <p:sldId id="295" r:id="rId32"/>
    <p:sldId id="291" r:id="rId33"/>
    <p:sldId id="290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2F9D8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533" autoAdjust="0"/>
  </p:normalViewPr>
  <p:slideViewPr>
    <p:cSldViewPr>
      <p:cViewPr>
        <p:scale>
          <a:sx n="80" d="100"/>
          <a:sy n="80" d="100"/>
        </p:scale>
        <p:origin x="-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C0633-75C1-41F9-A83C-9FD131702088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827E5-470A-4DA5-B241-0EF76187E90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4031-56F4-4711-87D1-1BE50DA545A5}" type="datetimeFigureOut">
              <a:rPr lang="it-IT" smtClean="0"/>
              <a:pPr/>
              <a:t>26/06/2013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1C941-B47F-4F09-A6F0-77B078A4B4B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5786" y="1571612"/>
            <a:ext cx="7715304" cy="147002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Book Antiqua" pitchFamily="18" charset="0"/>
              </a:rPr>
              <a:t>“Associazione Scuole Storiche Napoletane”</a:t>
            </a:r>
            <a:endParaRPr lang="it-IT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28728" y="3571876"/>
            <a:ext cx="6400800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5000" b="1" dirty="0" smtClean="0">
                <a:solidFill>
                  <a:srgbClr val="002060"/>
                </a:solidFill>
              </a:rPr>
              <a:t>   </a:t>
            </a:r>
            <a:r>
              <a:rPr lang="it-IT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Liceo Ginnasio </a:t>
            </a:r>
          </a:p>
          <a:p>
            <a:pPr algn="ctr"/>
            <a:r>
              <a:rPr lang="it-IT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“Gian Battista Vico”</a:t>
            </a:r>
            <a:endParaRPr lang="it-IT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tente\Documenti\POF\Pannello\_DSC0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0"/>
            <a:ext cx="104234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tente\Documenti\POF\Vico\Fig.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4358" y="0"/>
            <a:ext cx="8329642" cy="1368412"/>
          </a:xfrm>
        </p:spPr>
        <p:txBody>
          <a:bodyPr>
            <a:no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latin typeface="Book Antiqua" pitchFamily="18" charset="0"/>
              </a:rPr>
              <a:t>Denominazione dell’Istituto</a:t>
            </a:r>
            <a:endParaRPr lang="it-IT" sz="4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7091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b="1" dirty="0" smtClean="0">
                <a:solidFill>
                  <a:srgbClr val="002060"/>
                </a:solidFill>
              </a:rPr>
              <a:t>    </a:t>
            </a:r>
            <a:r>
              <a:rPr lang="it-IT" sz="3600" b="1" dirty="0" smtClean="0">
                <a:solidFill>
                  <a:srgbClr val="002060"/>
                </a:solidFill>
                <a:latin typeface="Book Antiqua" pitchFamily="18" charset="0"/>
              </a:rPr>
              <a:t>Nel 1894 fu istituito il “IV Liceo Ginnasio” di Napoli</a:t>
            </a:r>
          </a:p>
          <a:p>
            <a:pPr algn="just">
              <a:buNone/>
            </a:pPr>
            <a:r>
              <a:rPr lang="it-IT" sz="3600" b="1" dirty="0" smtClean="0">
                <a:solidFill>
                  <a:srgbClr val="002060"/>
                </a:solidFill>
                <a:latin typeface="Book Antiqua" pitchFamily="18" charset="0"/>
              </a:rPr>
              <a:t>   Il 21 ottobre dello stesso anno, su proposta dell’allora Preside Belsani, il Liceo fu intitolato al celebre filosofo napoletano G. B. Vico</a:t>
            </a:r>
            <a:endParaRPr lang="it-IT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811" b="24811"/>
          <a:stretch>
            <a:fillRect/>
          </a:stretch>
        </p:blipFill>
        <p:spPr>
          <a:xfrm>
            <a:off x="1785918" y="1142984"/>
            <a:ext cx="5486400" cy="4530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358246" cy="5572164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 smtClean="0">
                <a:solidFill>
                  <a:srgbClr val="C00000"/>
                </a:solidFill>
                <a:latin typeface="Book Antiqua" pitchFamily="18" charset="0"/>
              </a:rPr>
              <a:t>Il patrimonio culturale</a:t>
            </a:r>
            <a:endParaRPr lang="it-IT" sz="6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 smtClean="0">
                <a:solidFill>
                  <a:srgbClr val="C00000"/>
                </a:solidFill>
                <a:latin typeface="Book Antiqua" pitchFamily="18" charset="0"/>
              </a:rPr>
              <a:t>Biblioteca e Archivio</a:t>
            </a:r>
            <a:endParaRPr lang="it-IT" sz="5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00034" y="1928802"/>
            <a:ext cx="8186766" cy="4078489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Il Liceo “G.B. Vico” dispone 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di una vasta biblioteca e 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di documenti d’archivio 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risalenti al 1894</a:t>
            </a:r>
          </a:p>
          <a:p>
            <a:pPr algn="ctr">
              <a:buNone/>
            </a:pPr>
            <a:endParaRPr lang="it-IT" sz="4400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OF\Vico\DSC_7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4299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OF\Vico\DSC_7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5474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OF\Vico\DSC_6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40" y="0"/>
            <a:ext cx="91678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785754" y="4786322"/>
            <a:ext cx="8358246" cy="1857388"/>
          </a:xfrm>
        </p:spPr>
        <p:txBody>
          <a:bodyPr>
            <a:noAutofit/>
          </a:bodyPr>
          <a:lstStyle/>
          <a:p>
            <a:pPr algn="ctr"/>
            <a:r>
              <a:rPr lang="it-IT" sz="4000" dirty="0" smtClean="0">
                <a:solidFill>
                  <a:srgbClr val="002060"/>
                </a:solidFill>
                <a:latin typeface="Book Antiqua" pitchFamily="18" charset="0"/>
              </a:rPr>
              <a:t>Aula ad anfiteatro con arredo risalente alla prima metà </a:t>
            </a:r>
            <a:br>
              <a:rPr lang="it-IT" sz="40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it-IT" sz="4000" dirty="0" smtClean="0">
                <a:solidFill>
                  <a:srgbClr val="002060"/>
                </a:solidFill>
                <a:latin typeface="Book Antiqua" pitchFamily="18" charset="0"/>
              </a:rPr>
              <a:t>del  Novecento</a:t>
            </a:r>
            <a:endParaRPr lang="it-IT" sz="4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7171" name="Picture 3" descr="E:\POF\Vico\DSC_78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36" r="583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 smtClean="0">
                <a:solidFill>
                  <a:srgbClr val="C00000"/>
                </a:solidFill>
                <a:latin typeface="+mn-lt"/>
              </a:rPr>
              <a:t>Storia dell’Istituto</a:t>
            </a:r>
            <a:endParaRPr lang="it-IT" sz="6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1785950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rgbClr val="C00000"/>
                </a:solidFill>
                <a:latin typeface="Book Antiqua" pitchFamily="18" charset="0"/>
              </a:rPr>
              <a:t>Museo di </a:t>
            </a:r>
            <a:br>
              <a:rPr lang="it-IT" sz="60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it-IT" sz="6000" b="1" dirty="0" smtClean="0">
                <a:solidFill>
                  <a:srgbClr val="C00000"/>
                </a:solidFill>
                <a:latin typeface="Book Antiqua" pitchFamily="18" charset="0"/>
              </a:rPr>
              <a:t>storia naturale</a:t>
            </a:r>
            <a:endParaRPr lang="it-IT" sz="6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4500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400" dirty="0" smtClean="0">
                <a:solidFill>
                  <a:srgbClr val="002060"/>
                </a:solidFill>
                <a:latin typeface="Book Antiqua" pitchFamily="18" charset="0"/>
              </a:rPr>
              <a:t>  </a:t>
            </a: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Il patrimonio scientifico, </a:t>
            </a:r>
          </a:p>
          <a:p>
            <a:pPr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  esposto in armadi d’epoca, </a:t>
            </a:r>
          </a:p>
          <a:p>
            <a:pPr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  è così suddiviso:              </a:t>
            </a:r>
          </a:p>
          <a:p>
            <a:pPr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   a)sezione  di biologia      </a:t>
            </a:r>
          </a:p>
          <a:p>
            <a:pPr>
              <a:buNone/>
            </a:pPr>
            <a:r>
              <a:rPr lang="it-IT" sz="4400" b="1" dirty="0" smtClean="0">
                <a:solidFill>
                  <a:srgbClr val="002060"/>
                </a:solidFill>
                <a:latin typeface="Book Antiqua" pitchFamily="18" charset="0"/>
              </a:rPr>
              <a:t>   b)sezione di geologia-astronomia</a:t>
            </a:r>
            <a:endParaRPr lang="it-IT" sz="4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tente\Documenti\POF\Vico\DSC_7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6" y="0"/>
            <a:ext cx="103542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8000" b="1" dirty="0" smtClean="0">
                <a:solidFill>
                  <a:srgbClr val="C00000"/>
                </a:solidFill>
                <a:latin typeface="Book Antiqua" pitchFamily="18" charset="0"/>
              </a:rPr>
              <a:t>Museo di fisica</a:t>
            </a:r>
            <a:endParaRPr lang="it-IT" sz="8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2028804"/>
            <a:ext cx="8401080" cy="48291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800" dirty="0" smtClean="0">
                <a:solidFill>
                  <a:srgbClr val="002060"/>
                </a:solidFill>
              </a:rPr>
              <a:t>  </a:t>
            </a:r>
            <a:r>
              <a:rPr lang="it-IT" sz="4800" b="1" dirty="0" smtClean="0">
                <a:solidFill>
                  <a:srgbClr val="002060"/>
                </a:solidFill>
                <a:latin typeface="Book Antiqua" pitchFamily="18" charset="0"/>
              </a:rPr>
              <a:t>Dispone di un significativo patrimonio di strumenti didattici di notevole valore storico, risalenti ai primi anni del Novecento</a:t>
            </a:r>
            <a:endParaRPr lang="it-IT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POF\Vico\DSC_7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00298" y="-1"/>
            <a:ext cx="4564610" cy="6891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useofisica\Foto strumenti Museo Fisica\DSC_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5476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  <a:latin typeface="Book Antiqua" pitchFamily="18" charset="0"/>
              </a:rPr>
              <a:t>Lavori in </a:t>
            </a:r>
            <a:r>
              <a:rPr lang="it-IT" sz="4800" b="1" dirty="0" err="1" smtClean="0">
                <a:solidFill>
                  <a:srgbClr val="C00000"/>
                </a:solidFill>
                <a:latin typeface="Book Antiqua" pitchFamily="18" charset="0"/>
              </a:rPr>
              <a:t>corso…</a:t>
            </a:r>
            <a:endParaRPr lang="it-IT" sz="4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4" name="Segnaposto contenuto 3" descr="Lavoriincorso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993" y="1600200"/>
            <a:ext cx="75040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OF\Vico\DSC_7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18528"/>
            <a:ext cx="9786974" cy="6839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G:\Libroni\DSC_7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4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Laboratori\DSC_7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42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OF\Vico\DSC_7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0"/>
            <a:ext cx="4551572" cy="6871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  <a:latin typeface="+mn-lt"/>
              </a:rPr>
              <a:t>Profilo storico dell’edificio</a:t>
            </a:r>
            <a:endParaRPr lang="it-IT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it-IT" sz="4300" b="1" dirty="0" smtClean="0">
                <a:solidFill>
                  <a:srgbClr val="002060"/>
                </a:solidFill>
                <a:latin typeface="Book Antiqua" pitchFamily="18" charset="0"/>
              </a:rPr>
              <a:t>Dal 1693 al 1808 l’edificio fu sede del Monastero delle Salesiane</a:t>
            </a:r>
          </a:p>
          <a:p>
            <a:pPr>
              <a:buFont typeface="Wingdings" pitchFamily="2" charset="2"/>
              <a:buChar char="q"/>
            </a:pPr>
            <a:r>
              <a:rPr lang="it-IT" sz="4300" b="1" dirty="0" smtClean="0">
                <a:solidFill>
                  <a:srgbClr val="002060"/>
                </a:solidFill>
                <a:latin typeface="Book Antiqua" pitchFamily="18" charset="0"/>
              </a:rPr>
              <a:t>Nel 1814 fu annesso al Reale Albergo dei Poveri con finalità assistenziali</a:t>
            </a:r>
          </a:p>
          <a:p>
            <a:pPr>
              <a:buFont typeface="Wingdings" pitchFamily="2" charset="2"/>
              <a:buChar char="q"/>
            </a:pPr>
            <a:r>
              <a:rPr lang="it-IT" sz="4300" b="1" dirty="0" smtClean="0">
                <a:solidFill>
                  <a:srgbClr val="002060"/>
                </a:solidFill>
                <a:latin typeface="Book Antiqua" pitchFamily="18" charset="0"/>
              </a:rPr>
              <a:t>Nel 1874 fu destinato dall’amministrazione </a:t>
            </a:r>
            <a:r>
              <a:rPr lang="it-IT" sz="4300" b="1" dirty="0" smtClean="0">
                <a:solidFill>
                  <a:srgbClr val="002060"/>
                </a:solidFill>
                <a:latin typeface="Book Antiqua" pitchFamily="18" charset="0"/>
              </a:rPr>
              <a:t>provinciale   a </a:t>
            </a:r>
            <a:r>
              <a:rPr lang="it-IT" sz="4300" b="1" dirty="0" smtClean="0">
                <a:solidFill>
                  <a:srgbClr val="002060"/>
                </a:solidFill>
                <a:latin typeface="Book Antiqua" pitchFamily="18" charset="0"/>
              </a:rPr>
              <a:t>manicomio</a:t>
            </a:r>
          </a:p>
          <a:p>
            <a:endParaRPr lang="it-IT" b="1" dirty="0" smtClean="0">
              <a:latin typeface="Book Antiqua" pitchFamily="18" charset="0"/>
            </a:endParaRPr>
          </a:p>
          <a:p>
            <a:endParaRPr lang="it-IT" dirty="0" smtClean="0">
              <a:latin typeface="Book Antiqua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nnuario Vico ,1929\DSC00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5165544" cy="6887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nnuario Vico ,1929\DSC00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5165544" cy="6887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Vico\DSC_6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103542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ia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0"/>
            <a:ext cx="454231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Immagini POF\Fig.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6427" b="6427"/>
          <a:stretch>
            <a:fillRect/>
          </a:stretch>
        </p:blipFill>
        <p:spPr bwMode="auto">
          <a:xfrm>
            <a:off x="1000100" y="857232"/>
            <a:ext cx="7583424" cy="4568952"/>
          </a:xfrm>
          <a:prstGeom prst="rect">
            <a:avLst/>
          </a:prstGeom>
          <a:noFill/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714348" y="5572140"/>
            <a:ext cx="8143932" cy="785794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Carta </a:t>
            </a:r>
            <a:r>
              <a:rPr lang="it-IT" sz="3200" b="1" dirty="0" err="1" smtClean="0">
                <a:solidFill>
                  <a:srgbClr val="002060"/>
                </a:solidFill>
                <a:latin typeface="Book Antiqua" pitchFamily="18" charset="0"/>
              </a:rPr>
              <a:t>Carafa</a:t>
            </a:r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 duca di </a:t>
            </a:r>
            <a:r>
              <a:rPr lang="it-IT" sz="3200" b="1" dirty="0" err="1" smtClean="0">
                <a:solidFill>
                  <a:srgbClr val="002060"/>
                </a:solidFill>
                <a:latin typeface="Book Antiqua" pitchFamily="18" charset="0"/>
              </a:rPr>
              <a:t>Noja</a:t>
            </a:r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, 1775</a:t>
            </a:r>
            <a:endParaRPr lang="it-I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Immagini POF\Fig.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719" r="1719"/>
          <a:stretch>
            <a:fillRect/>
          </a:stretch>
        </p:blipFill>
        <p:spPr bwMode="auto">
          <a:xfrm>
            <a:off x="1643042" y="642918"/>
            <a:ext cx="5486400" cy="4114800"/>
          </a:xfrm>
          <a:prstGeom prst="rect">
            <a:avLst/>
          </a:prstGeom>
          <a:noFill/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57158" y="5000636"/>
            <a:ext cx="8215370" cy="1500198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latin typeface="Book Antiqua" pitchFamily="18" charset="0"/>
              </a:rPr>
              <a:t>Particolare della pianta dell’Ufficio Tecnico                del Comune di Napoli: Via Salvator Rosa                   con l’Istituto San Francesco di </a:t>
            </a:r>
            <a:r>
              <a:rPr lang="it-IT" sz="2800" b="1" dirty="0" err="1" smtClean="0">
                <a:solidFill>
                  <a:srgbClr val="002060"/>
                </a:solidFill>
                <a:latin typeface="Book Antiqua" pitchFamily="18" charset="0"/>
              </a:rPr>
              <a:t>Sales</a:t>
            </a:r>
            <a:endParaRPr lang="it-IT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Immagini POF\Fig.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48" r="1648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14282" y="4857760"/>
            <a:ext cx="9144000" cy="1285884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Xilografia del </a:t>
            </a:r>
            <a:r>
              <a:rPr lang="it-IT" sz="3200" b="1" dirty="0" err="1" smtClean="0">
                <a:solidFill>
                  <a:srgbClr val="002060"/>
                </a:solidFill>
                <a:latin typeface="Book Antiqua" pitchFamily="18" charset="0"/>
              </a:rPr>
              <a:t>Sales</a:t>
            </a:r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, tratta da G. Nobile, </a:t>
            </a:r>
          </a:p>
          <a:p>
            <a:pPr algn="ctr"/>
            <a:r>
              <a:rPr lang="it-IT" sz="3200" b="1" i="1" dirty="0" smtClean="0">
                <a:solidFill>
                  <a:srgbClr val="002060"/>
                </a:solidFill>
                <a:latin typeface="Book Antiqua" pitchFamily="18" charset="0"/>
              </a:rPr>
              <a:t>  Un mese a Napoli</a:t>
            </a:r>
            <a:r>
              <a:rPr lang="it-IT" sz="3200" b="1" dirty="0" smtClean="0">
                <a:solidFill>
                  <a:srgbClr val="002060"/>
                </a:solidFill>
                <a:latin typeface="Book Antiqua" pitchFamily="18" charset="0"/>
              </a:rPr>
              <a:t> (1863)</a:t>
            </a:r>
            <a:endParaRPr lang="it-IT" sz="32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 smtClean="0">
                <a:solidFill>
                  <a:srgbClr val="C00000"/>
                </a:solidFill>
                <a:latin typeface="Book Antiqua" pitchFamily="18" charset="0"/>
              </a:rPr>
              <a:t>Ubicazioni del Liceo</a:t>
            </a:r>
            <a:endParaRPr lang="it-IT" sz="5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600200"/>
            <a:ext cx="850112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Dal   1894  al  1925  nei   locali dell’attuale </a:t>
            </a:r>
            <a:r>
              <a:rPr lang="it-IT" sz="4000" b="1" dirty="0" err="1" smtClean="0">
                <a:solidFill>
                  <a:srgbClr val="002060"/>
                </a:solidFill>
                <a:latin typeface="Book Antiqua" pitchFamily="18" charset="0"/>
              </a:rPr>
              <a:t>S.M.S.</a:t>
            </a: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 “Ugo Foscolo”</a:t>
            </a:r>
          </a:p>
          <a:p>
            <a:pPr>
              <a:buFont typeface="Wingdings" pitchFamily="2" charset="2"/>
              <a:buChar char="q"/>
            </a:pP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Dal  1926  al  1932  in   Piazzetta    San Gennaro a </a:t>
            </a:r>
            <a:r>
              <a:rPr lang="it-IT" sz="4000" b="1" dirty="0" err="1" smtClean="0">
                <a:solidFill>
                  <a:srgbClr val="002060"/>
                </a:solidFill>
                <a:latin typeface="Book Antiqua" pitchFamily="18" charset="0"/>
              </a:rPr>
              <a:t>Materdei</a:t>
            </a: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, presso </a:t>
            </a:r>
          </a:p>
          <a:p>
            <a:pPr>
              <a:buNone/>
            </a:pP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   la “Casa dello Scugnizzo”</a:t>
            </a:r>
          </a:p>
          <a:p>
            <a:pPr>
              <a:buFont typeface="Wingdings" pitchFamily="2" charset="2"/>
              <a:buChar char="q"/>
            </a:pPr>
            <a:r>
              <a:rPr lang="it-IT" sz="4000" b="1" dirty="0" smtClean="0">
                <a:solidFill>
                  <a:srgbClr val="002060"/>
                </a:solidFill>
                <a:latin typeface="Book Antiqua" pitchFamily="18" charset="0"/>
              </a:rPr>
              <a:t>Dal 1932 nella sede odierna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tente\Documenti\POF\Vico\Fig.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-46064"/>
            <a:ext cx="5178049" cy="6904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tente\Documenti\POF\Vico\Fig.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6114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264</Words>
  <Application>Microsoft Office PowerPoint</Application>
  <PresentationFormat>Presentazione su schermo (4:3)</PresentationFormat>
  <Paragraphs>37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“Associazione Scuole Storiche Napoletane”</vt:lpstr>
      <vt:lpstr>Storia dell’Istituto</vt:lpstr>
      <vt:lpstr>Profilo storico dell’edificio</vt:lpstr>
      <vt:lpstr>Diapositiva 4</vt:lpstr>
      <vt:lpstr>Diapositiva 5</vt:lpstr>
      <vt:lpstr>Diapositiva 6</vt:lpstr>
      <vt:lpstr>Ubicazioni del Liceo</vt:lpstr>
      <vt:lpstr>Diapositiva 8</vt:lpstr>
      <vt:lpstr>Diapositiva 9</vt:lpstr>
      <vt:lpstr>Diapositiva 10</vt:lpstr>
      <vt:lpstr>Diapositiva 11</vt:lpstr>
      <vt:lpstr>Denominazione dell’Istituto</vt:lpstr>
      <vt:lpstr>Diapositiva 13</vt:lpstr>
      <vt:lpstr>Il patrimonio culturale</vt:lpstr>
      <vt:lpstr>Biblioteca e Archivio</vt:lpstr>
      <vt:lpstr>Diapositiva 16</vt:lpstr>
      <vt:lpstr>Diapositiva 17</vt:lpstr>
      <vt:lpstr>Diapositiva 18</vt:lpstr>
      <vt:lpstr>Aula ad anfiteatro con arredo risalente alla prima metà  del  Novecento</vt:lpstr>
      <vt:lpstr>Museo di  storia naturale</vt:lpstr>
      <vt:lpstr>Diapositiva 21</vt:lpstr>
      <vt:lpstr>Museo di fisica</vt:lpstr>
      <vt:lpstr>Diapositiva 23</vt:lpstr>
      <vt:lpstr>Diapositiva 24</vt:lpstr>
      <vt:lpstr>Lavori in corso…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Aldo Pinto</cp:lastModifiedBy>
  <cp:revision>79</cp:revision>
  <dcterms:created xsi:type="dcterms:W3CDTF">2013-03-19T14:41:49Z</dcterms:created>
  <dcterms:modified xsi:type="dcterms:W3CDTF">2013-06-26T14:51:10Z</dcterms:modified>
</cp:coreProperties>
</file>